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75" y="45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9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4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</a:t>
            </a:r>
            <a:r>
              <a:rPr lang="en-US" dirty="0" smtClean="0"/>
              <a:t>687747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en-US" dirty="0" smtClean="0"/>
              <a:t>536318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9867,00 лв./отчет </a:t>
            </a:r>
            <a:r>
              <a:rPr lang="en-US" dirty="0" smtClean="0"/>
              <a:t>6057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36340,00 </a:t>
            </a:r>
            <a:r>
              <a:rPr lang="bg" dirty="0"/>
              <a:t>лв./отчет - </a:t>
            </a:r>
            <a:r>
              <a:rPr lang="bg-BG" dirty="0" smtClean="0"/>
              <a:t>24457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-BG" dirty="0" smtClean="0"/>
              <a:t>25000</a:t>
            </a:r>
            <a:r>
              <a:rPr lang="bg" dirty="0" smtClean="0"/>
              <a:t>,00 лв./отчет </a:t>
            </a:r>
            <a:r>
              <a:rPr lang="en-US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7</a:t>
            </a:r>
            <a:r>
              <a:rPr lang="en-US" dirty="0" smtClean="0"/>
              <a:t>4</a:t>
            </a:r>
            <a:r>
              <a:rPr lang="en-US" dirty="0" smtClean="0"/>
              <a:t>220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en-US" dirty="0" smtClean="0"/>
              <a:t>68891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24903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- </a:t>
            </a:r>
            <a:r>
              <a:rPr lang="en-US" dirty="0" smtClean="0"/>
              <a:t>18659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34</a:t>
            </a:r>
            <a:r>
              <a:rPr lang="en-US" dirty="0" smtClean="0"/>
              <a:t>606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2</a:t>
            </a:r>
            <a:r>
              <a:rPr lang="en-US" dirty="0" smtClean="0"/>
              <a:t>9823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</a:t>
            </a:r>
            <a:r>
              <a:rPr lang="bg" dirty="0" smtClean="0"/>
              <a:t>15</a:t>
            </a:r>
            <a:r>
              <a:rPr lang="en-US" dirty="0" smtClean="0"/>
              <a:t>449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1</a:t>
            </a:r>
            <a:r>
              <a:rPr lang="en-US" dirty="0" smtClean="0"/>
              <a:t>7293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14697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10669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-BG" dirty="0" smtClean="0"/>
              <a:t>60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4000,00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-BG" dirty="0" smtClean="0"/>
              <a:t>2000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</a:t>
            </a:r>
            <a:r>
              <a:rPr lang="en-US" dirty="0" smtClean="0"/>
              <a:t>7697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40568,00 </a:t>
            </a:r>
            <a:r>
              <a:rPr lang="bg" dirty="0"/>
              <a:t>лв./отчет - </a:t>
            </a:r>
            <a:r>
              <a:rPr lang="en-US" dirty="0" smtClean="0"/>
              <a:t>12695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55727,00 </a:t>
            </a:r>
            <a:r>
              <a:rPr lang="bg" dirty="0"/>
              <a:t>лв./отчет - </a:t>
            </a:r>
            <a:r>
              <a:rPr lang="en-US" dirty="0" smtClean="0"/>
              <a:t>3983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30374,00 </a:t>
            </a:r>
            <a:r>
              <a:rPr lang="bg" dirty="0"/>
              <a:t>лв./отчет - </a:t>
            </a:r>
            <a:r>
              <a:rPr lang="bg-BG" dirty="0" smtClean="0"/>
              <a:t>1</a:t>
            </a:r>
            <a:r>
              <a:rPr lang="en-US" dirty="0" smtClean="0"/>
              <a:t>7441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8583,00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en-US" dirty="0" smtClean="0"/>
              <a:t>5494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5052,00 </a:t>
            </a:r>
            <a:r>
              <a:rPr lang="bg" dirty="0"/>
              <a:t>лв./отчет - </a:t>
            </a:r>
            <a:r>
              <a:rPr lang="bg-BG" dirty="0" smtClean="0"/>
              <a:t>5049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3000,00 лв./ отчет – </a:t>
            </a:r>
            <a:r>
              <a:rPr lang="bg-BG" dirty="0"/>
              <a:t>0</a:t>
            </a:r>
            <a:r>
              <a:rPr lang="bg-BG" dirty="0" smtClean="0"/>
              <a:t>,00лв.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52-03 /</a:t>
            </a:r>
            <a:r>
              <a:rPr lang="ru-RU" dirty="0" err="1" smtClean="0"/>
              <a:t>придобиване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 smtClean="0"/>
              <a:t>машини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съоръжения</a:t>
            </a:r>
            <a:r>
              <a:rPr lang="ru-RU" dirty="0"/>
              <a:t> 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5000,00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en-US" dirty="0" smtClean="0"/>
              <a:t>4160</a:t>
            </a:r>
            <a:r>
              <a:rPr lang="ru-RU" dirty="0" smtClean="0"/>
              <a:t>,00лв</a:t>
            </a:r>
            <a:r>
              <a:rPr lang="ru-RU" dirty="0" smtClean="0"/>
              <a:t>.</a:t>
            </a:r>
          </a:p>
          <a:p>
            <a:pPr marL="0" indent="0"/>
            <a:r>
              <a:rPr lang="ru-RU" dirty="0" smtClean="0"/>
              <a:t> </a:t>
            </a:r>
            <a:endParaRPr lang="ru-RU" dirty="0"/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53-01</a:t>
            </a:r>
            <a:r>
              <a:rPr lang="ru-RU" dirty="0"/>
              <a:t>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 </a:t>
            </a:r>
            <a:r>
              <a:rPr lang="ru-RU" dirty="0" err="1"/>
              <a:t>лицензи</a:t>
            </a:r>
            <a:r>
              <a:rPr lang="ru-RU" dirty="0"/>
              <a:t> за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4000,00 </a:t>
            </a:r>
            <a:r>
              <a:rPr lang="ru-RU" dirty="0" err="1"/>
              <a:t>лв</a:t>
            </a:r>
            <a:r>
              <a:rPr lang="ru-RU" dirty="0"/>
              <a:t>./ отчет – 0,00лв.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</a:t>
            </a:r>
            <a:r>
              <a:rPr lang="bg" dirty="0" smtClean="0"/>
              <a:t>/</a:t>
            </a:r>
            <a:endParaRPr lang="en-US" dirty="0" smtClean="0"/>
          </a:p>
          <a:p>
            <a:pPr marL="0" indent="0"/>
            <a:r>
              <a:rPr lang="ru-RU" dirty="0"/>
              <a:t>*план – </a:t>
            </a:r>
            <a:r>
              <a:rPr lang="en-US" dirty="0" smtClean="0"/>
              <a:t>1107644,00</a:t>
            </a:r>
            <a:r>
              <a:rPr lang="ru-RU" dirty="0" smtClean="0"/>
              <a:t>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en-US" dirty="0" smtClean="0"/>
              <a:t>817118</a:t>
            </a:r>
            <a:r>
              <a:rPr lang="ru-RU" dirty="0" err="1" smtClean="0"/>
              <a:t>лв</a:t>
            </a:r>
            <a:r>
              <a:rPr lang="ru-RU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491</Words>
  <Application>Microsoft Office PowerPoint</Application>
  <PresentationFormat>Презентация на цял екран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Arial</vt:lpstr>
      <vt:lpstr>Lobster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А.Грудова</cp:lastModifiedBy>
  <cp:revision>22</cp:revision>
  <dcterms:modified xsi:type="dcterms:W3CDTF">2024-10-22T06:25:52Z</dcterms:modified>
</cp:coreProperties>
</file>