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202" y="4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4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</a:t>
            </a:r>
            <a:r>
              <a:rPr lang="en-US" dirty="0" smtClean="0"/>
              <a:t>687747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222363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</a:t>
            </a:r>
            <a:r>
              <a:rPr lang="bg" dirty="0" smtClean="0"/>
              <a:t>план 9867,00 </a:t>
            </a:r>
            <a:r>
              <a:rPr lang="bg" dirty="0" smtClean="0"/>
              <a:t>лв./отчет </a:t>
            </a:r>
            <a:r>
              <a:rPr lang="bg-BG" dirty="0" smtClean="0"/>
              <a:t>4365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36340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2896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-BG" dirty="0" smtClean="0"/>
              <a:t>25000</a:t>
            </a:r>
            <a:r>
              <a:rPr lang="bg" dirty="0" smtClean="0"/>
              <a:t>,00 </a:t>
            </a:r>
            <a:r>
              <a:rPr lang="bg" dirty="0" smtClean="0"/>
              <a:t>лв./отчет </a:t>
            </a:r>
            <a:r>
              <a:rPr lang="en-US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73705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bg-BG" dirty="0" smtClean="0"/>
              <a:t>35680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24903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</a:t>
            </a:r>
            <a:r>
              <a:rPr lang="bg-BG" dirty="0" smtClean="0"/>
              <a:t>8082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34391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14537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</a:t>
            </a:r>
            <a:r>
              <a:rPr lang="bg" dirty="0" smtClean="0"/>
              <a:t>15323,00 </a:t>
            </a:r>
            <a:r>
              <a:rPr lang="bg" dirty="0"/>
              <a:t>лв./отчет - </a:t>
            </a:r>
            <a:r>
              <a:rPr lang="bg-BG" dirty="0" smtClean="0"/>
              <a:t>8981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14697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3462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-BG" dirty="0" smtClean="0"/>
              <a:t>60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4000,00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22173,00 </a:t>
            </a:r>
            <a:r>
              <a:rPr lang="bg" dirty="0"/>
              <a:t>лв./отчет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40568,00 </a:t>
            </a:r>
            <a:r>
              <a:rPr lang="bg" dirty="0"/>
              <a:t>лв./отчет - </a:t>
            </a:r>
            <a:r>
              <a:rPr lang="bg-BG" dirty="0" smtClean="0"/>
              <a:t>4021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55727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9265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27984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3551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8583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" dirty="0" smtClean="0"/>
              <a:t>486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5052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5049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</a:t>
            </a:r>
            <a:r>
              <a:rPr lang="bg-BG" dirty="0" smtClean="0"/>
              <a:t>3000,00 </a:t>
            </a:r>
            <a:r>
              <a:rPr lang="bg-BG" dirty="0" smtClean="0"/>
              <a:t>лв./ отчет – </a:t>
            </a:r>
            <a:r>
              <a:rPr lang="bg-BG" dirty="0"/>
              <a:t>0</a:t>
            </a:r>
            <a:r>
              <a:rPr lang="bg-BG" dirty="0" smtClean="0"/>
              <a:t>,00лв</a:t>
            </a:r>
            <a:r>
              <a:rPr lang="bg-BG" dirty="0" smtClean="0"/>
              <a:t>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52-03 /</a:t>
            </a:r>
            <a:r>
              <a:rPr lang="ru-RU" dirty="0" err="1" smtClean="0"/>
              <a:t>придобиване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 smtClean="0"/>
              <a:t>машини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съоръжения</a:t>
            </a:r>
            <a:r>
              <a:rPr lang="ru-RU" dirty="0"/>
              <a:t> 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5000,00 </a:t>
            </a:r>
            <a:r>
              <a:rPr lang="ru-RU" dirty="0" err="1"/>
              <a:t>лв</a:t>
            </a:r>
            <a:r>
              <a:rPr lang="ru-RU" dirty="0"/>
              <a:t>./ отчет – 0,00лв</a:t>
            </a:r>
            <a:r>
              <a:rPr lang="ru-RU" dirty="0" smtClean="0"/>
              <a:t>.</a:t>
            </a:r>
          </a:p>
          <a:p>
            <a:pPr marL="0" indent="0"/>
            <a:r>
              <a:rPr lang="ru-RU" dirty="0" smtClean="0"/>
              <a:t> </a:t>
            </a:r>
            <a:endParaRPr lang="ru-RU" dirty="0"/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4000,00 </a:t>
            </a:r>
            <a:r>
              <a:rPr lang="ru-RU" dirty="0" err="1"/>
              <a:t>лв</a:t>
            </a:r>
            <a:r>
              <a:rPr lang="ru-RU" dirty="0"/>
              <a:t>./ отчет – 0,00лв.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- </a:t>
            </a:r>
            <a:r>
              <a:rPr lang="bg-BG" smtClean="0"/>
              <a:t>338493</a:t>
            </a:r>
            <a:r>
              <a:rPr lang="bg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473</Words>
  <Application>Microsoft Office PowerPoint</Application>
  <PresentationFormat>Презентация на цял екран (16:9)</PresentationFormat>
  <Paragraphs>57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Arial</vt:lpstr>
      <vt:lpstr>Lobster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А.Грудова</cp:lastModifiedBy>
  <cp:revision>18</cp:revision>
  <dcterms:modified xsi:type="dcterms:W3CDTF">2024-04-18T11:40:43Z</dcterms:modified>
</cp:coreProperties>
</file>