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202" y="9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31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12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617415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713075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9867,00 лв./отчет </a:t>
            </a:r>
            <a:r>
              <a:rPr lang="en-US" dirty="0" smtClean="0"/>
              <a:t>6008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32263,00 </a:t>
            </a:r>
            <a:r>
              <a:rPr lang="bg" dirty="0"/>
              <a:t>лв./отчет - </a:t>
            </a:r>
            <a:r>
              <a:rPr lang="en-US" dirty="0" smtClean="0"/>
              <a:t>45627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-BG" dirty="0" smtClean="0"/>
              <a:t>25000</a:t>
            </a:r>
            <a:r>
              <a:rPr lang="bg" dirty="0" smtClean="0"/>
              <a:t>,00 лв./отчет </a:t>
            </a:r>
            <a:r>
              <a:rPr lang="en-US" dirty="0" smtClean="0"/>
              <a:t>131</a:t>
            </a:r>
            <a:r>
              <a:rPr lang="bg-BG" dirty="0" smtClean="0"/>
              <a:t>70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02-09 /други плащания и възнаграждения/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0,00 </a:t>
            </a:r>
            <a:r>
              <a:rPr lang="bg-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72635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bg-BG" dirty="0" smtClean="0"/>
              <a:t>85866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24903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</a:t>
            </a:r>
            <a:r>
              <a:rPr lang="bg-BG" dirty="0" smtClean="0"/>
              <a:t>23960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34391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36701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- 15323,00 </a:t>
            </a:r>
            <a:r>
              <a:rPr lang="bg" dirty="0"/>
              <a:t>лв./отчет - </a:t>
            </a:r>
            <a:r>
              <a:rPr lang="bg-BG" dirty="0" smtClean="0"/>
              <a:t>18340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22387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7673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" dirty="0" smtClean="0"/>
              <a:t>600,00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100,00</a:t>
            </a:r>
            <a:r>
              <a:rPr lang="bg" dirty="0" smtClean="0"/>
              <a:t>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3000,00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2000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16049,00 </a:t>
            </a:r>
            <a:r>
              <a:rPr lang="bg" dirty="0"/>
              <a:t>лв./отчет - </a:t>
            </a:r>
            <a:r>
              <a:rPr lang="bg-BG" dirty="0" smtClean="0"/>
              <a:t>13214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35523,00 </a:t>
            </a:r>
            <a:r>
              <a:rPr lang="bg" dirty="0"/>
              <a:t>лв./отчет - </a:t>
            </a:r>
            <a:r>
              <a:rPr lang="bg-BG" dirty="0" smtClean="0"/>
              <a:t>45694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56797,00 </a:t>
            </a:r>
            <a:r>
              <a:rPr lang="bg" dirty="0"/>
              <a:t>лв./отчет - </a:t>
            </a:r>
            <a:r>
              <a:rPr lang="bg-BG" dirty="0" smtClean="0"/>
              <a:t>27077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27984,00 </a:t>
            </a:r>
            <a:r>
              <a:rPr lang="bg" dirty="0"/>
              <a:t>лв./отчет - </a:t>
            </a:r>
            <a:r>
              <a:rPr lang="bg-BG" dirty="0" smtClean="0"/>
              <a:t>18945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10-30 / текущ ремонт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 smtClean="0"/>
              <a:t>0</a:t>
            </a:r>
            <a:r>
              <a:rPr lang="bg" dirty="0" smtClean="0"/>
              <a:t>,00л</a:t>
            </a:r>
            <a:r>
              <a:rPr lang="bg-BG" dirty="0"/>
              <a:t>в</a:t>
            </a:r>
            <a:r>
              <a:rPr lang="bg" dirty="0" smtClean="0"/>
              <a:t>./отчет </a:t>
            </a:r>
            <a:r>
              <a:rPr lang="bg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6933,00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" dirty="0" smtClean="0"/>
              <a:t>5135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19-01 /разходи за държавни данъци и такси/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5052,00 </a:t>
            </a:r>
            <a:r>
              <a:rPr lang="bg" dirty="0"/>
              <a:t>лв./отчет - </a:t>
            </a:r>
            <a:r>
              <a:rPr lang="bg-BG" dirty="0" smtClean="0"/>
              <a:t>5052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</a:t>
            </a:r>
            <a:r>
              <a:rPr lang="bg-BG" dirty="0" smtClean="0"/>
              <a:t>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</a:t>
            </a:r>
            <a:r>
              <a:rPr lang="bg-BG" dirty="0" smtClean="0"/>
              <a:t>план – 6292,00 лв./ отчет – </a:t>
            </a:r>
            <a:r>
              <a:rPr lang="bg-BG" dirty="0" smtClean="0"/>
              <a:t>5192</a:t>
            </a:r>
            <a:r>
              <a:rPr lang="bg-BG" dirty="0" smtClean="0"/>
              <a:t>,00лв.</a:t>
            </a:r>
            <a:endParaRPr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Параграф 52-03 / 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/>
              <a:t>машини</a:t>
            </a:r>
            <a:r>
              <a:rPr lang="ru-RU" dirty="0"/>
              <a:t> и </a:t>
            </a:r>
            <a:r>
              <a:rPr lang="ru-RU" dirty="0" err="1"/>
              <a:t>съоръжения</a:t>
            </a:r>
            <a:r>
              <a:rPr lang="ru-RU" dirty="0"/>
              <a:t>/</a:t>
            </a:r>
          </a:p>
          <a:p>
            <a:pPr marL="0" lvl="0" indent="0"/>
            <a:r>
              <a:rPr lang="ru-RU" dirty="0"/>
              <a:t>*план – 0,00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ru-RU" dirty="0" smtClean="0"/>
              <a:t>3600,00лв</a:t>
            </a:r>
          </a:p>
          <a:p>
            <a:pPr marL="0" lvl="0" indent="0"/>
            <a:endParaRPr lang="ru-RU" dirty="0"/>
          </a:p>
          <a:p>
            <a:pPr marL="0" lvl="0" indent="0"/>
            <a:r>
              <a:rPr lang="ru-RU" dirty="0" smtClean="0"/>
              <a:t>Параграф </a:t>
            </a:r>
            <a:r>
              <a:rPr lang="ru-RU" dirty="0"/>
              <a:t>52-05 / </a:t>
            </a:r>
            <a:r>
              <a:rPr lang="ru-RU" dirty="0" err="1"/>
              <a:t>придобиване</a:t>
            </a:r>
            <a:r>
              <a:rPr lang="ru-RU" dirty="0"/>
              <a:t> </a:t>
            </a:r>
            <a:r>
              <a:rPr lang="ru-RU" dirty="0" err="1"/>
              <a:t>стопански</a:t>
            </a:r>
            <a:r>
              <a:rPr lang="ru-RU" dirty="0"/>
              <a:t> </a:t>
            </a:r>
            <a:r>
              <a:rPr lang="ru-RU" dirty="0" err="1"/>
              <a:t>инвентар</a:t>
            </a:r>
            <a:r>
              <a:rPr lang="ru-RU" dirty="0"/>
              <a:t>/</a:t>
            </a:r>
          </a:p>
          <a:p>
            <a:pPr marL="0" lvl="0" indent="0"/>
            <a:r>
              <a:rPr lang="ru-RU" dirty="0"/>
              <a:t>*план – 4971,00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ru-RU" dirty="0" smtClean="0"/>
              <a:t>4971,00лв</a:t>
            </a:r>
          </a:p>
          <a:p>
            <a:pPr marL="0" lv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- </a:t>
            </a:r>
            <a:r>
              <a:rPr lang="bg-BG" dirty="0" smtClean="0"/>
              <a:t>791041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517</Words>
  <Application>Microsoft Office PowerPoint</Application>
  <PresentationFormat>Презентация на цял екран (16:9)</PresentationFormat>
  <Paragraphs>66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W10H2V2</cp:lastModifiedBy>
  <cp:revision>22</cp:revision>
  <dcterms:modified xsi:type="dcterms:W3CDTF">2024-01-10T06:41:27Z</dcterms:modified>
</cp:coreProperties>
</file>