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20B0604020202020204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-5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за касовото изпълнение на 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1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03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 smtClean="0"/>
              <a:t>0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–</a:t>
            </a:r>
            <a:r>
              <a:rPr lang="en-US" dirty="0" smtClean="0"/>
              <a:t> </a:t>
            </a:r>
            <a:r>
              <a:rPr lang="en-US" dirty="0" smtClean="0"/>
              <a:t>132 879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bg" dirty="0" smtClean="0"/>
              <a:t>0,00 </a:t>
            </a:r>
            <a:r>
              <a:rPr lang="bg" dirty="0" smtClean="0"/>
              <a:t>лв./отчет </a:t>
            </a:r>
            <a:r>
              <a:rPr lang="en-US" dirty="0" smtClean="0"/>
              <a:t>553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 smtClean="0"/>
              <a:t>лв.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en-US" dirty="0" smtClean="0"/>
              <a:t>3593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 smtClean="0"/>
              <a:t>лв./отчет </a:t>
            </a:r>
            <a:r>
              <a:rPr lang="en-US" dirty="0"/>
              <a:t>0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02-09 /други плащания и възнаграждения/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en-US" dirty="0" smtClean="0"/>
              <a:t>1386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лв/отчет - </a:t>
            </a:r>
            <a:r>
              <a:rPr lang="en-US" dirty="0" smtClean="0"/>
              <a:t>14883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- </a:t>
            </a:r>
            <a:r>
              <a:rPr lang="en-US" dirty="0" smtClean="0"/>
              <a:t>4575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 smtClean="0"/>
              <a:t>5960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en-US" dirty="0" smtClean="0"/>
              <a:t>2603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 smtClean="0"/>
              <a:t>4337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</a:t>
            </a:r>
            <a:r>
              <a:rPr lang="en-US" dirty="0" smtClean="0"/>
              <a:t>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en-US" dirty="0" smtClean="0"/>
              <a:t>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en-US" dirty="0" smtClean="0"/>
              <a:t>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- 0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en-US" dirty="0" smtClean="0"/>
              <a:t>373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en-US" dirty="0" smtClean="0"/>
              <a:t>20692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en-US" dirty="0" smtClean="0"/>
              <a:t>4300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10-30 / текущ ремонт 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en-US" dirty="0" smtClean="0"/>
              <a:t>0</a:t>
            </a:r>
            <a:r>
              <a:rPr lang="bg" dirty="0" smtClean="0"/>
              <a:t>,00л</a:t>
            </a:r>
            <a:r>
              <a:rPr lang="bg-BG" dirty="0"/>
              <a:t>в</a:t>
            </a:r>
            <a:r>
              <a:rPr lang="bg" dirty="0" smtClean="0"/>
              <a:t>./</a:t>
            </a:r>
            <a:r>
              <a:rPr lang="bg" dirty="0" smtClean="0"/>
              <a:t>отчет </a:t>
            </a:r>
            <a:r>
              <a:rPr lang="bg" dirty="0"/>
              <a:t>0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" dirty="0" smtClean="0"/>
              <a:t>350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19-01 /разходи за държавни данъци и такси/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" dirty="0" smtClean="0"/>
              <a:t>0,00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-BG" dirty="0"/>
              <a:t>0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Параграф </a:t>
            </a:r>
            <a:r>
              <a:rPr lang="bg-BG" dirty="0" smtClean="0"/>
              <a:t>52-01 </a:t>
            </a:r>
            <a:r>
              <a:rPr lang="bg-BG" dirty="0" smtClean="0"/>
              <a:t>/ придобиване на </a:t>
            </a:r>
            <a:r>
              <a:rPr lang="bg-BG" dirty="0" smtClean="0"/>
              <a:t>компютри и хардуер/</a:t>
            </a:r>
            <a:endParaRPr lang="bg-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*план – </a:t>
            </a:r>
            <a:r>
              <a:rPr lang="bg-BG" dirty="0" smtClean="0"/>
              <a:t>0,00 </a:t>
            </a:r>
            <a:r>
              <a:rPr lang="bg-BG" dirty="0" smtClean="0"/>
              <a:t>лв./ отчет – </a:t>
            </a:r>
            <a:r>
              <a:rPr lang="bg-BG" dirty="0" smtClean="0"/>
              <a:t>1712,00лв</a:t>
            </a:r>
            <a:r>
              <a:rPr lang="bg-BG" dirty="0" smtClean="0"/>
              <a:t>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61-09 /Приходи от ОБА - вътрешни трансфери в системата на първостепенния разпоредител/ - </a:t>
            </a:r>
            <a:r>
              <a:rPr lang="bg-BG" smtClean="0"/>
              <a:t>243015</a:t>
            </a:r>
            <a:r>
              <a:rPr lang="bg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Анастасия Грудова		 Катя Василева</a:t>
            </a:r>
            <a:r>
              <a:rPr lang="bg" dirty="0"/>
              <a:t> </a:t>
            </a:r>
            <a:r>
              <a:rPr lang="bg" dirty="0" smtClean="0"/>
              <a:t>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483</Words>
  <Application>Microsoft Office PowerPoint</Application>
  <PresentationFormat>Презентация на цял екран (16:9)</PresentationFormat>
  <Paragraphs>58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2" baseType="lpstr">
      <vt:lpstr>Lobster</vt:lpstr>
      <vt:lpstr>Arial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Приходи по параграфи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User</cp:lastModifiedBy>
  <cp:revision>15</cp:revision>
  <dcterms:modified xsi:type="dcterms:W3CDTF">2023-04-13T05:54:12Z</dcterms:modified>
</cp:coreProperties>
</file>