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-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41277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30.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9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2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</a:t>
            </a:r>
            <a:r>
              <a:rPr lang="bg-BG" dirty="0" smtClean="0"/>
              <a:t>82</a:t>
            </a:r>
            <a:r>
              <a:rPr lang="bg" dirty="0" smtClean="0"/>
              <a:t> </a:t>
            </a:r>
            <a:r>
              <a:rPr lang="bg-BG" dirty="0" smtClean="0"/>
              <a:t>709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447099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3000,00 лв./отчет </a:t>
            </a:r>
            <a:r>
              <a:rPr lang="bg-BG" dirty="0" smtClean="0"/>
              <a:t>2358,00</a:t>
            </a:r>
            <a:r>
              <a:rPr lang="bg" dirty="0" smtClean="0"/>
              <a:t> 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20000,00 </a:t>
            </a:r>
            <a:r>
              <a:rPr lang="bg" dirty="0"/>
              <a:t>лв./отчет - 0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650,00 лв./отчет 0,00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02-09 /други плащания и възнаграждения/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- 6</a:t>
            </a:r>
            <a:r>
              <a:rPr lang="bg" dirty="0" smtClean="0"/>
              <a:t>000,00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55028,00 </a:t>
            </a:r>
            <a:r>
              <a:rPr lang="bg" dirty="0"/>
              <a:t>лв/отчет - </a:t>
            </a:r>
            <a:r>
              <a:rPr lang="bg" dirty="0" smtClean="0"/>
              <a:t>53019,00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25000,00 </a:t>
            </a:r>
            <a:r>
              <a:rPr lang="bg" dirty="0"/>
              <a:t>лв./отчет </a:t>
            </a:r>
            <a:r>
              <a:rPr lang="bg" dirty="0" smtClean="0"/>
              <a:t>- 17107,00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30012,00 </a:t>
            </a:r>
            <a:r>
              <a:rPr lang="bg" dirty="0"/>
              <a:t>лв./отчет - </a:t>
            </a:r>
            <a:r>
              <a:rPr lang="bg" dirty="0" smtClean="0"/>
              <a:t>25283,00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- 20007,00 </a:t>
            </a:r>
            <a:r>
              <a:rPr lang="bg" dirty="0"/>
              <a:t>лв./отчет - </a:t>
            </a:r>
            <a:r>
              <a:rPr lang="bg" dirty="0" smtClean="0"/>
              <a:t>13029,00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10424,00 </a:t>
            </a:r>
            <a:r>
              <a:rPr lang="bg" dirty="0"/>
              <a:t>лв./отчет - </a:t>
            </a:r>
            <a:r>
              <a:rPr lang="bg" dirty="0" smtClean="0"/>
              <a:t>767,00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- 2</a:t>
            </a:r>
            <a:r>
              <a:rPr lang="bg" dirty="0" smtClean="0"/>
              <a:t>00,00 </a:t>
            </a:r>
            <a:r>
              <a:rPr lang="bg" dirty="0"/>
              <a:t>лв./отчет - 0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2250,00 </a:t>
            </a:r>
            <a:r>
              <a:rPr lang="bg" dirty="0"/>
              <a:t>лв./отчет </a:t>
            </a:r>
            <a:r>
              <a:rPr lang="bg" dirty="0" smtClean="0"/>
              <a:t>– 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- 3</a:t>
            </a:r>
            <a:r>
              <a:rPr lang="bg" dirty="0" smtClean="0"/>
              <a:t>7000,00 </a:t>
            </a:r>
            <a:r>
              <a:rPr lang="bg" dirty="0"/>
              <a:t>лв./отчет - </a:t>
            </a:r>
            <a:r>
              <a:rPr lang="bg" dirty="0" smtClean="0"/>
              <a:t>31405,00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24000,00 </a:t>
            </a:r>
            <a:r>
              <a:rPr lang="bg" dirty="0"/>
              <a:t>лв./отчет - </a:t>
            </a:r>
            <a:r>
              <a:rPr lang="bg" dirty="0" smtClean="0"/>
              <a:t>32622,00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20000,00 </a:t>
            </a:r>
            <a:r>
              <a:rPr lang="bg" dirty="0"/>
              <a:t>лв./отчет - </a:t>
            </a:r>
            <a:r>
              <a:rPr lang="bg" dirty="0" smtClean="0"/>
              <a:t>43287,00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10-30 / текущ ремонт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6000,00ле./отчет 8871,00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400,00 </a:t>
            </a:r>
            <a:r>
              <a:rPr lang="bg" dirty="0"/>
              <a:t>лв./отчет </a:t>
            </a:r>
            <a:r>
              <a:rPr lang="bg" dirty="0" smtClean="0"/>
              <a:t>– 209,00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19-01 /разходи за държавни данъци и такси/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200,00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- 5500,00 лв./отчет - </a:t>
            </a:r>
            <a:r>
              <a:rPr lang="bg" dirty="0" smtClean="0"/>
              <a:t>2657,00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</a:t>
            </a:r>
            <a:r>
              <a:rPr lang="bg"/>
              <a:t>- </a:t>
            </a:r>
            <a:r>
              <a:rPr lang="bg" smtClean="0"/>
              <a:t>731568,00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440</Words>
  <Application>Microsoft Office PowerPoint</Application>
  <PresentationFormat>Презентация на цял екран (16:9)</PresentationFormat>
  <Paragraphs>56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J</cp:lastModifiedBy>
  <cp:revision>12</cp:revision>
  <dcterms:modified xsi:type="dcterms:W3CDTF">2022-10-18T18:44:05Z</dcterms:modified>
</cp:coreProperties>
</file>